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100" d="100"/>
          <a:sy n="100" d="100"/>
        </p:scale>
        <p:origin x="-516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4858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408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8495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4963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502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1965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7805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84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297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983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081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615F1-49BD-4561-9033-DE0356604CA4}" type="datetimeFigureOut">
              <a:rPr lang="tr-TR" smtClean="0"/>
              <a:t>26/01/2018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629D6-751C-4707-878C-940EC33BD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128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27584" y="1102029"/>
            <a:ext cx="17281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Fatek PLC Master</a:t>
            </a:r>
            <a:endParaRPr lang="tr-TR" sz="1000" dirty="0" smtClean="0"/>
          </a:p>
          <a:p>
            <a:pPr algn="ctr"/>
            <a:r>
              <a:rPr lang="tr-TR" sz="1000" dirty="0" smtClean="0"/>
              <a:t>Ethernet              Port4(RS485)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915816" y="1102029"/>
            <a:ext cx="17281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Fatek PLC </a:t>
            </a:r>
            <a:r>
              <a:rPr lang="tr-TR" dirty="0" err="1" smtClean="0"/>
              <a:t>Slave</a:t>
            </a:r>
            <a:r>
              <a:rPr lang="tr-TR" dirty="0" smtClean="0"/>
              <a:t> Port2(RS485)</a:t>
            </a:r>
          </a:p>
        </p:txBody>
      </p:sp>
      <p:cxnSp>
        <p:nvCxnSpPr>
          <p:cNvPr id="8" name="Dirsek Bağlayıcısı 7"/>
          <p:cNvCxnSpPr>
            <a:endCxn id="5" idx="2"/>
          </p:cNvCxnSpPr>
          <p:nvPr/>
        </p:nvCxnSpPr>
        <p:spPr>
          <a:xfrm>
            <a:off x="2051720" y="2319814"/>
            <a:ext cx="1728192" cy="6351"/>
          </a:xfrm>
          <a:prstGeom prst="bentConnector4">
            <a:avLst>
              <a:gd name="adj1" fmla="val 8966"/>
              <a:gd name="adj2" fmla="val 828052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816999" y="3861048"/>
            <a:ext cx="172819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Endüstriyel PC</a:t>
            </a:r>
          </a:p>
          <a:p>
            <a:pPr algn="ctr"/>
            <a:r>
              <a:rPr lang="tr-TR" dirty="0" err="1" smtClean="0"/>
              <a:t>Facon</a:t>
            </a:r>
            <a:r>
              <a:rPr lang="tr-TR" dirty="0" smtClean="0"/>
              <a:t> Server</a:t>
            </a:r>
          </a:p>
        </p:txBody>
      </p:sp>
      <p:cxnSp>
        <p:nvCxnSpPr>
          <p:cNvPr id="19" name="Düz Ok Bağlayıcısı 18"/>
          <p:cNvCxnSpPr/>
          <p:nvPr/>
        </p:nvCxnSpPr>
        <p:spPr>
          <a:xfrm flipH="1">
            <a:off x="1249047" y="2326165"/>
            <a:ext cx="10585" cy="15348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>
            <a:stCxn id="4" idx="2"/>
          </p:cNvCxnSpPr>
          <p:nvPr/>
        </p:nvCxnSpPr>
        <p:spPr>
          <a:xfrm flipH="1" flipV="1">
            <a:off x="1681095" y="1916832"/>
            <a:ext cx="10585" cy="40933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H="1">
            <a:off x="817000" y="1903636"/>
            <a:ext cx="1728191" cy="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5004048" y="1547500"/>
            <a:ext cx="37492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246 </a:t>
            </a:r>
            <a:r>
              <a:rPr lang="tr-TR" dirty="0" err="1" smtClean="0"/>
              <a:t>slave</a:t>
            </a:r>
            <a:r>
              <a:rPr lang="tr-TR" dirty="0" smtClean="0"/>
              <a:t> daha eklenebilir.</a:t>
            </a:r>
          </a:p>
          <a:p>
            <a:r>
              <a:rPr lang="tr-TR" dirty="0" smtClean="0"/>
              <a:t>Bütün </a:t>
            </a:r>
            <a:r>
              <a:rPr lang="tr-TR" dirty="0" err="1" smtClean="0"/>
              <a:t>registerlar</a:t>
            </a:r>
            <a:r>
              <a:rPr lang="tr-TR" dirty="0" smtClean="0"/>
              <a:t> </a:t>
            </a:r>
            <a:r>
              <a:rPr lang="tr-TR" dirty="0" err="1" smtClean="0"/>
              <a:t>masterde</a:t>
            </a:r>
            <a:r>
              <a:rPr lang="tr-TR" dirty="0" smtClean="0"/>
              <a:t> toplanır.</a:t>
            </a:r>
          </a:p>
          <a:p>
            <a:r>
              <a:rPr lang="tr-TR" dirty="0" smtClean="0"/>
              <a:t>Master PLC </a:t>
            </a:r>
            <a:r>
              <a:rPr lang="tr-TR" dirty="0" err="1" smtClean="0"/>
              <a:t>facon</a:t>
            </a:r>
            <a:r>
              <a:rPr lang="tr-TR" dirty="0" smtClean="0"/>
              <a:t> server ile haberleşir.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343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32</Words>
  <Application>Microsoft Office PowerPoint</Application>
  <PresentationFormat>Ekran Gösterisi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Volkan Ozden</dc:creator>
  <cp:lastModifiedBy>Volkan Ozden</cp:lastModifiedBy>
  <cp:revision>2</cp:revision>
  <dcterms:created xsi:type="dcterms:W3CDTF">2018-01-26T11:04:09Z</dcterms:created>
  <dcterms:modified xsi:type="dcterms:W3CDTF">2018-01-26T11:30:58Z</dcterms:modified>
</cp:coreProperties>
</file>